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1" r:id="rId3"/>
    <p:sldId id="266" r:id="rId4"/>
    <p:sldId id="267" r:id="rId5"/>
    <p:sldId id="268" r:id="rId6"/>
  </p:sldIdLst>
  <p:sldSz cx="12192000" cy="6858000"/>
  <p:notesSz cx="6858000" cy="99790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>
        <p:scale>
          <a:sx n="33" d="100"/>
          <a:sy n="33" d="100"/>
        </p:scale>
        <p:origin x="2760" y="12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2EAE4-001E-48F3-BB57-474800F7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50E18A-F414-4DDA-8F54-12363ADED7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6FBFBC-EA1A-459C-AAA1-BB36F09A1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72C9F-EC59-47E5-A211-465B14ABADD6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4CCF9A-C18D-46F3-B641-A16FF5E1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6FD239-1AF7-475D-B966-813D40BF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BB64C-5007-486E-B902-135BA397A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21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7D571-869A-4B41-9066-994EE6EAD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7AF6A6-89C6-45D8-A22C-903D86BDF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D3573F-3F12-4535-B466-946D7171A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72C9F-EC59-47E5-A211-465B14ABADD6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C5B10-0ADF-4754-A8A5-1D443056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2A4714-EEE3-4EF0-ACAF-FE6DD3B5D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BB64C-5007-486E-B902-135BA397A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964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BBF9CB-6057-4940-9747-363769D62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8E7F5E-E13A-4C5E-B3A0-DBCD62767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1AA03C-2FA0-4D41-B532-1001060B6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72C9F-EC59-47E5-A211-465B14ABADD6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C3A56A-CDA6-42CE-B250-46CF2570B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ADD92F-4B98-4F0E-B432-096D58CE8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BB64C-5007-486E-B902-135BA397A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978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FFC73-434C-4C12-A559-8B06F8965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7AB9CB-A10B-4C40-85D4-2BB058094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A5DD48-0BA3-43FD-A6FD-4F5BA422B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72C9F-EC59-47E5-A211-465B14ABADD6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91D930-E57C-49B6-B232-420DFDB79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D4538-6A7F-42EE-BD8C-5F3C38C4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BB64C-5007-486E-B902-135BA397A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469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1CFB78-DA53-4DC5-A032-281D83B03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A5DC3C-BCE2-4460-8E32-019A32C43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C2827C-46AB-4DBD-9FF9-E56835D85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72C9F-EC59-47E5-A211-465B14ABADD6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F3C4D-5405-4294-A6D6-D323520BE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FEA3A-3230-406B-A7AF-27337F87C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BB64C-5007-486E-B902-135BA397A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1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BDF2A-1EAE-4501-A371-1048171F6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C3BEEC-3FBA-4C9C-AC5D-CFE2FFEA9E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7B5A7E-8B6F-4C1A-9B3E-2267C92F6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697CE5-53E2-46E0-8518-FD408EA1B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72C9F-EC59-47E5-A211-465B14ABADD6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8A0D1F-30B7-4119-B5BA-87FEAC2D6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D1BAA1-FB15-4BDD-B048-E1631319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BB64C-5007-486E-B902-135BA397A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038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86AE4-B1F9-4271-8D46-B0738B0B9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C1A19B-4709-4673-903C-D48C17545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012D95-7A05-4DCB-AFBE-89B8FD595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A76E12-AF44-4B27-90DC-95825928D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717E0A-938E-4394-B74C-5031BA05D6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F70305-DD9B-48D5-B35F-B1228CA7C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72C9F-EC59-47E5-A211-465B14ABADD6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FBF264-DE11-4707-A373-C91D28529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4937E91-3A1F-4A34-8DBF-C26FE5C99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BB64C-5007-486E-B902-135BA397A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321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6BC57-BCA6-4718-8A72-F11C4410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BA8A98-1322-41B0-8030-01A8C333D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72C9F-EC59-47E5-A211-465B14ABADD6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3BDB8D-9A8D-4BFA-8414-4FC42FA48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6432F3-7276-4B04-8C79-1186F7C5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BB64C-5007-486E-B902-135BA397A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49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3D1497-9684-4ECA-877E-78CDDB035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72C9F-EC59-47E5-A211-465B14ABADD6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48C176-781C-4B91-8BC0-67B6D5A7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76BB96-2E7F-4532-BC24-75EE7BD9E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BB64C-5007-486E-B902-135BA397A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362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F9AFB3-2419-4620-AEFB-6B18BD4B3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5F0780-4BD6-4BC1-A4B7-545CFEBF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D219C8-0640-4BC9-871A-3AF7FD9B97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8C38D1-4E7A-4CD3-BE01-7A0963433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72C9F-EC59-47E5-A211-465B14ABADD6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10A605-78F9-4843-B779-A7C3727B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729AFE-5BB3-499F-97C9-383E66743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BB64C-5007-486E-B902-135BA397A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515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FDB672-F861-4EC6-B8D0-AD5DCDFFE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59810C7-E28C-403F-9601-7A0FD1A093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8B8F4A-C422-48FF-ABC2-071B54369D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7D2DA2-922A-4B25-A546-618C56C7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72C9F-EC59-47E5-A211-465B14ABADD6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33D094-A023-4D60-9018-00BF22ACF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4D6BE4-C595-4826-9C71-59F8352EE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BB64C-5007-486E-B902-135BA397A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16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B5C4D0-1D3A-4480-8BFB-B32E830D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FA6340-74E2-4C57-809B-75FEDC15E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88C865-DE76-4D11-8537-508DAD1A8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72C9F-EC59-47E5-A211-465B14ABADD6}" type="datetimeFigureOut">
              <a:rPr lang="ko-KR" altLang="en-US" smtClean="0"/>
              <a:t>2022-01-01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A77095-B3D3-465F-BCFB-53CD2E97C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682EBF-54AE-4554-B3DE-0EEED4880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BB64C-5007-486E-B902-135BA397A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327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6E77F51-B228-4DDB-9EF5-5E4620EE7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26" y="257221"/>
            <a:ext cx="6877050" cy="4905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1FFB7C-BCA5-427D-8252-4287BC2FECE7}"/>
              </a:ext>
            </a:extLst>
          </p:cNvPr>
          <p:cNvSpPr txBox="1"/>
          <p:nvPr/>
        </p:nvSpPr>
        <p:spPr>
          <a:xfrm>
            <a:off x="1904301" y="2072081"/>
            <a:ext cx="92365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819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36A80C1A-F70E-4E6B-AC0F-6E13B170F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00" y="0"/>
            <a:ext cx="45724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EB1284B-732D-4784-8899-EFFC90163E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1C457C-A2B9-489E-BAC6-3A4E39455D02}"/>
              </a:ext>
            </a:extLst>
          </p:cNvPr>
          <p:cNvSpPr txBox="1"/>
          <p:nvPr/>
        </p:nvSpPr>
        <p:spPr>
          <a:xfrm>
            <a:off x="1227778" y="1289804"/>
            <a:ext cx="13542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오</a:t>
            </a:r>
            <a:endParaRPr lang="en-US" altLang="ko-KR" sz="4800" b="1" dirty="0">
              <a:solidFill>
                <a:schemeClr val="tx1">
                  <a:lumMod val="85000"/>
                  <a:lumOff val="1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늘</a:t>
            </a:r>
            <a:endParaRPr lang="en-US" altLang="ko-KR" sz="4800" b="1" dirty="0">
              <a:solidFill>
                <a:schemeClr val="tx1">
                  <a:lumMod val="85000"/>
                  <a:lumOff val="1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| </a:t>
            </a:r>
          </a:p>
          <a:p>
            <a:pPr algn="ctr"/>
            <a:r>
              <a:rPr lang="ko-KR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독</a:t>
            </a:r>
            <a:endParaRPr lang="en-US" altLang="ko-KR" sz="4800" b="1" dirty="0">
              <a:solidFill>
                <a:schemeClr val="tx1">
                  <a:lumMod val="85000"/>
                  <a:lumOff val="1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1E0E38-B075-4F76-96E9-7BFC69FB81DF}"/>
              </a:ext>
            </a:extLst>
          </p:cNvPr>
          <p:cNvSpPr txBox="1"/>
          <p:nvPr/>
        </p:nvSpPr>
        <p:spPr>
          <a:xfrm>
            <a:off x="432476" y="530356"/>
            <a:ext cx="2944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2021.12.28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3038671-E7BD-408B-8D53-EEC2D06D6157}"/>
              </a:ext>
            </a:extLst>
          </p:cNvPr>
          <p:cNvSpPr/>
          <p:nvPr/>
        </p:nvSpPr>
        <p:spPr>
          <a:xfrm>
            <a:off x="1165660" y="6129032"/>
            <a:ext cx="1515422" cy="5232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9698B73-40E0-45A5-A119-607CA12860DF}"/>
              </a:ext>
            </a:extLst>
          </p:cNvPr>
          <p:cNvGrpSpPr/>
          <p:nvPr/>
        </p:nvGrpSpPr>
        <p:grpSpPr>
          <a:xfrm>
            <a:off x="1147189" y="6098552"/>
            <a:ext cx="1515422" cy="523220"/>
            <a:chOff x="1147189" y="6098552"/>
            <a:chExt cx="1515422" cy="523220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65BCBB65-BCA3-4410-9F87-35EF5995CC3F}"/>
                </a:ext>
              </a:extLst>
            </p:cNvPr>
            <p:cNvSpPr/>
            <p:nvPr/>
          </p:nvSpPr>
          <p:spPr>
            <a:xfrm>
              <a:off x="1147189" y="6098552"/>
              <a:ext cx="1515422" cy="52322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732DDD-6DE7-4D15-866B-C154ABDCF482}"/>
                </a:ext>
              </a:extLst>
            </p:cNvPr>
            <p:cNvSpPr txBox="1"/>
            <p:nvPr/>
          </p:nvSpPr>
          <p:spPr>
            <a:xfrm>
              <a:off x="1325680" y="6129032"/>
              <a:ext cx="1158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로그인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5871758-645E-43B2-A83E-11E740303788}"/>
              </a:ext>
            </a:extLst>
          </p:cNvPr>
          <p:cNvSpPr txBox="1"/>
          <p:nvPr/>
        </p:nvSpPr>
        <p:spPr>
          <a:xfrm>
            <a:off x="8814676" y="496111"/>
            <a:ext cx="2944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PM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09 : 35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5566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>
            <a:extLst>
              <a:ext uri="{FF2B5EF4-FFF2-40B4-BE49-F238E27FC236}">
                <a16:creationId xmlns:a16="http://schemas.microsoft.com/office/drawing/2014/main" id="{EC3ACCFA-635B-406A-8E0B-2C3739D576CC}"/>
              </a:ext>
            </a:extLst>
          </p:cNvPr>
          <p:cNvSpPr/>
          <p:nvPr/>
        </p:nvSpPr>
        <p:spPr>
          <a:xfrm>
            <a:off x="-3657600" y="-5124449"/>
            <a:ext cx="19907250" cy="14521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74AEB93-98D4-42F4-AADA-448D484B4531}"/>
              </a:ext>
            </a:extLst>
          </p:cNvPr>
          <p:cNvGrpSpPr/>
          <p:nvPr/>
        </p:nvGrpSpPr>
        <p:grpSpPr>
          <a:xfrm>
            <a:off x="-3414918" y="2814132"/>
            <a:ext cx="7239406" cy="6553172"/>
            <a:chOff x="504358" y="304828"/>
            <a:chExt cx="7239406" cy="655317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062E933-1C61-45A6-8BA9-D696C32378E1}"/>
                </a:ext>
              </a:extLst>
            </p:cNvPr>
            <p:cNvSpPr/>
            <p:nvPr/>
          </p:nvSpPr>
          <p:spPr>
            <a:xfrm>
              <a:off x="504358" y="304828"/>
              <a:ext cx="7211911" cy="273597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F62C8D-C083-46B5-B7AC-AA7EF28A148D}"/>
                </a:ext>
              </a:extLst>
            </p:cNvPr>
            <p:cNvSpPr txBox="1"/>
            <p:nvPr/>
          </p:nvSpPr>
          <p:spPr>
            <a:xfrm>
              <a:off x="736348" y="425532"/>
              <a:ext cx="1922639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오늘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,</a:t>
              </a:r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추천도서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70ADCA9-556F-4F38-815C-88516DEC8ABA}"/>
                </a:ext>
              </a:extLst>
            </p:cNvPr>
            <p:cNvSpPr/>
            <p:nvPr/>
          </p:nvSpPr>
          <p:spPr>
            <a:xfrm>
              <a:off x="3081716" y="425532"/>
              <a:ext cx="1922639" cy="24945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632538-158C-4FCA-A943-7F920F755720}"/>
                </a:ext>
              </a:extLst>
            </p:cNvPr>
            <p:cNvSpPr txBox="1"/>
            <p:nvPr/>
          </p:nvSpPr>
          <p:spPr>
            <a:xfrm>
              <a:off x="504358" y="3157602"/>
              <a:ext cx="941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소설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D17A7C9-6FC6-45BF-ABF4-32BD3D2AEAA0}"/>
                </a:ext>
              </a:extLst>
            </p:cNvPr>
            <p:cNvSpPr/>
            <p:nvPr/>
          </p:nvSpPr>
          <p:spPr>
            <a:xfrm>
              <a:off x="590853" y="3518510"/>
              <a:ext cx="874824" cy="1135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28E9222-497F-47BE-85C3-14D4D4AF26CF}"/>
                </a:ext>
              </a:extLst>
            </p:cNvPr>
            <p:cNvSpPr/>
            <p:nvPr/>
          </p:nvSpPr>
          <p:spPr>
            <a:xfrm>
              <a:off x="1638668" y="3518510"/>
              <a:ext cx="874824" cy="1135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E90DE04-DF6B-41B1-8FBE-6D273C4A8900}"/>
                </a:ext>
              </a:extLst>
            </p:cNvPr>
            <p:cNvSpPr/>
            <p:nvPr/>
          </p:nvSpPr>
          <p:spPr>
            <a:xfrm>
              <a:off x="2686482" y="3518510"/>
              <a:ext cx="874824" cy="1135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0274DD1-ADFC-4876-84B3-5B8637F9FFBC}"/>
                </a:ext>
              </a:extLst>
            </p:cNvPr>
            <p:cNvSpPr/>
            <p:nvPr/>
          </p:nvSpPr>
          <p:spPr>
            <a:xfrm>
              <a:off x="3725496" y="3518510"/>
              <a:ext cx="874824" cy="1135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30D7CD1-FFB7-4453-809F-26E0E80A75D6}"/>
                </a:ext>
              </a:extLst>
            </p:cNvPr>
            <p:cNvSpPr/>
            <p:nvPr/>
          </p:nvSpPr>
          <p:spPr>
            <a:xfrm>
              <a:off x="4773311" y="3518510"/>
              <a:ext cx="874824" cy="1135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02160E0-BD2F-4C3B-B3A0-B501FB7F49A9}"/>
                </a:ext>
              </a:extLst>
            </p:cNvPr>
            <p:cNvSpPr/>
            <p:nvPr/>
          </p:nvSpPr>
          <p:spPr>
            <a:xfrm>
              <a:off x="5821125" y="3518510"/>
              <a:ext cx="874824" cy="1135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720B7AD-1316-45C8-B1F4-EA2A5262738D}"/>
                </a:ext>
              </a:extLst>
            </p:cNvPr>
            <p:cNvSpPr/>
            <p:nvPr/>
          </p:nvSpPr>
          <p:spPr>
            <a:xfrm>
              <a:off x="6868940" y="3518510"/>
              <a:ext cx="874824" cy="1135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B25EE2-0D8C-4606-A148-794ACEE0F77F}"/>
                </a:ext>
              </a:extLst>
            </p:cNvPr>
            <p:cNvSpPr txBox="1"/>
            <p:nvPr/>
          </p:nvSpPr>
          <p:spPr>
            <a:xfrm>
              <a:off x="504358" y="5078115"/>
              <a:ext cx="1572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자기계발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125A556-5D69-4366-9A64-15B79CFB6851}"/>
                </a:ext>
              </a:extLst>
            </p:cNvPr>
            <p:cNvSpPr/>
            <p:nvPr/>
          </p:nvSpPr>
          <p:spPr>
            <a:xfrm>
              <a:off x="563358" y="5439022"/>
              <a:ext cx="874824" cy="1135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A38ECC7-35AE-4DCD-A2AB-94D0010ABBE5}"/>
                </a:ext>
              </a:extLst>
            </p:cNvPr>
            <p:cNvSpPr/>
            <p:nvPr/>
          </p:nvSpPr>
          <p:spPr>
            <a:xfrm>
              <a:off x="1611173" y="5439022"/>
              <a:ext cx="874824" cy="1135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F36770D-599E-4CAA-9CF7-B78E8C68C451}"/>
                </a:ext>
              </a:extLst>
            </p:cNvPr>
            <p:cNvSpPr/>
            <p:nvPr/>
          </p:nvSpPr>
          <p:spPr>
            <a:xfrm>
              <a:off x="2658987" y="5439022"/>
              <a:ext cx="874824" cy="1135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2A82A05-9289-4822-9457-B5D6FFBE9413}"/>
                </a:ext>
              </a:extLst>
            </p:cNvPr>
            <p:cNvSpPr/>
            <p:nvPr/>
          </p:nvSpPr>
          <p:spPr>
            <a:xfrm>
              <a:off x="3698002" y="5439022"/>
              <a:ext cx="874824" cy="1135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EA10A4E-7F3B-4B4E-8B95-EED4DE1CB92F}"/>
                </a:ext>
              </a:extLst>
            </p:cNvPr>
            <p:cNvSpPr/>
            <p:nvPr/>
          </p:nvSpPr>
          <p:spPr>
            <a:xfrm>
              <a:off x="4745816" y="5439022"/>
              <a:ext cx="874824" cy="1135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22C5E10-9862-4040-BF62-7086D716929D}"/>
                </a:ext>
              </a:extLst>
            </p:cNvPr>
            <p:cNvSpPr/>
            <p:nvPr/>
          </p:nvSpPr>
          <p:spPr>
            <a:xfrm>
              <a:off x="5793630" y="5439022"/>
              <a:ext cx="874824" cy="1135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CDEF1BE-F375-467D-BCA2-15E8DBE6E54B}"/>
                </a:ext>
              </a:extLst>
            </p:cNvPr>
            <p:cNvSpPr/>
            <p:nvPr/>
          </p:nvSpPr>
          <p:spPr>
            <a:xfrm>
              <a:off x="6841445" y="5439022"/>
              <a:ext cx="874824" cy="1135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8954989-3C95-43A6-AB06-2563E8C2C681}"/>
                </a:ext>
              </a:extLst>
            </p:cNvPr>
            <p:cNvGrpSpPr/>
            <p:nvPr/>
          </p:nvGrpSpPr>
          <p:grpSpPr>
            <a:xfrm>
              <a:off x="5149651" y="1606992"/>
              <a:ext cx="1981920" cy="1099842"/>
              <a:chOff x="5673637" y="583190"/>
              <a:chExt cx="1981920" cy="1099842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C2B3EEA-9D95-4615-BD94-1B8234B95A60}"/>
                  </a:ext>
                </a:extLst>
              </p:cNvPr>
              <p:cNvSpPr txBox="1"/>
              <p:nvPr/>
            </p:nvSpPr>
            <p:spPr>
              <a:xfrm>
                <a:off x="5732918" y="583190"/>
                <a:ext cx="19226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책 이름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522A987-9227-4CEF-A563-9F7BA14EB690}"/>
                  </a:ext>
                </a:extLst>
              </p:cNvPr>
              <p:cNvSpPr txBox="1"/>
              <p:nvPr/>
            </p:nvSpPr>
            <p:spPr>
              <a:xfrm>
                <a:off x="5709105" y="951750"/>
                <a:ext cx="19226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작가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7CE18C7-F314-4B96-81D5-4F76569707F2}"/>
                  </a:ext>
                </a:extLst>
              </p:cNvPr>
              <p:cNvSpPr txBox="1"/>
              <p:nvPr/>
            </p:nvSpPr>
            <p:spPr>
              <a:xfrm>
                <a:off x="5673637" y="1344478"/>
                <a:ext cx="19226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줄거리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9191AE-C88B-45B5-87A8-C7C56CF01194}"/>
                </a:ext>
              </a:extLst>
            </p:cNvPr>
            <p:cNvSpPr txBox="1"/>
            <p:nvPr/>
          </p:nvSpPr>
          <p:spPr>
            <a:xfrm>
              <a:off x="523699" y="4708544"/>
              <a:ext cx="94197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책제목입니다</a:t>
              </a:r>
              <a:endPara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781D891-9E15-494E-B716-404761E87441}"/>
                </a:ext>
              </a:extLst>
            </p:cNvPr>
            <p:cNvSpPr txBox="1"/>
            <p:nvPr/>
          </p:nvSpPr>
          <p:spPr>
            <a:xfrm>
              <a:off x="1597706" y="4707395"/>
              <a:ext cx="94197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책제목입니다</a:t>
              </a:r>
              <a:endPara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8FA6A58-D863-47B5-BC1E-93DFE6F9AA3F}"/>
                </a:ext>
              </a:extLst>
            </p:cNvPr>
            <p:cNvSpPr txBox="1"/>
            <p:nvPr/>
          </p:nvSpPr>
          <p:spPr>
            <a:xfrm>
              <a:off x="2619328" y="4708544"/>
              <a:ext cx="94197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책제목입니다</a:t>
              </a:r>
              <a:endPara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24C17D5-37FF-4CFC-8D8B-F5890430EB34}"/>
                </a:ext>
              </a:extLst>
            </p:cNvPr>
            <p:cNvSpPr txBox="1"/>
            <p:nvPr/>
          </p:nvSpPr>
          <p:spPr>
            <a:xfrm>
              <a:off x="3693335" y="4707395"/>
              <a:ext cx="94197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책제목입니다</a:t>
              </a:r>
              <a:endPara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61D3CAA-D803-4D10-BE26-A36CA897EAA5}"/>
                </a:ext>
              </a:extLst>
            </p:cNvPr>
            <p:cNvSpPr txBox="1"/>
            <p:nvPr/>
          </p:nvSpPr>
          <p:spPr>
            <a:xfrm>
              <a:off x="4678662" y="4707395"/>
              <a:ext cx="94197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책제목입니다</a:t>
              </a:r>
              <a:endPara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E285369-FE36-4478-B5D8-87C3EA39F9F1}"/>
                </a:ext>
              </a:extLst>
            </p:cNvPr>
            <p:cNvSpPr txBox="1"/>
            <p:nvPr/>
          </p:nvSpPr>
          <p:spPr>
            <a:xfrm>
              <a:off x="5700284" y="4708544"/>
              <a:ext cx="94197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책제목입니다</a:t>
              </a:r>
              <a:endPara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9BF9397-06BA-43FF-87B9-D3ABE42617E4}"/>
                </a:ext>
              </a:extLst>
            </p:cNvPr>
            <p:cNvSpPr txBox="1"/>
            <p:nvPr/>
          </p:nvSpPr>
          <p:spPr>
            <a:xfrm>
              <a:off x="6774291" y="4707395"/>
              <a:ext cx="94197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책제목입니다</a:t>
              </a:r>
              <a:endPara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EA4DC4B-AB7D-4AB8-88E1-A0CE96719681}"/>
                </a:ext>
              </a:extLst>
            </p:cNvPr>
            <p:cNvSpPr txBox="1"/>
            <p:nvPr/>
          </p:nvSpPr>
          <p:spPr>
            <a:xfrm>
              <a:off x="523699" y="6604084"/>
              <a:ext cx="94197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책제목입니다</a:t>
              </a:r>
              <a:endPara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B7450D3-76D9-4238-8B77-14576570B81E}"/>
                </a:ext>
              </a:extLst>
            </p:cNvPr>
            <p:cNvSpPr txBox="1"/>
            <p:nvPr/>
          </p:nvSpPr>
          <p:spPr>
            <a:xfrm>
              <a:off x="1597706" y="6602935"/>
              <a:ext cx="94197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책제목입니다</a:t>
              </a:r>
              <a:endPara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83BE03A-1D35-4052-B787-356A35E0DCCF}"/>
                </a:ext>
              </a:extLst>
            </p:cNvPr>
            <p:cNvSpPr txBox="1"/>
            <p:nvPr/>
          </p:nvSpPr>
          <p:spPr>
            <a:xfrm>
              <a:off x="2619328" y="6604084"/>
              <a:ext cx="94197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책제목입니다</a:t>
              </a:r>
              <a:endPara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D72AE92-94D8-4357-A9DE-933952A4CC95}"/>
                </a:ext>
              </a:extLst>
            </p:cNvPr>
            <p:cNvSpPr txBox="1"/>
            <p:nvPr/>
          </p:nvSpPr>
          <p:spPr>
            <a:xfrm>
              <a:off x="3693335" y="6602935"/>
              <a:ext cx="94197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책제목입니다</a:t>
              </a:r>
              <a:endPara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8F6591F-C479-43C1-A73F-3AF5BBABF666}"/>
                </a:ext>
              </a:extLst>
            </p:cNvPr>
            <p:cNvSpPr txBox="1"/>
            <p:nvPr/>
          </p:nvSpPr>
          <p:spPr>
            <a:xfrm>
              <a:off x="4678662" y="6602935"/>
              <a:ext cx="94197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책제목입니다</a:t>
              </a:r>
              <a:endPara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8E4B202-01DF-49D5-95B3-94B2FE078BC5}"/>
                </a:ext>
              </a:extLst>
            </p:cNvPr>
            <p:cNvSpPr txBox="1"/>
            <p:nvPr/>
          </p:nvSpPr>
          <p:spPr>
            <a:xfrm>
              <a:off x="5700284" y="6604084"/>
              <a:ext cx="94197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책제목입니다</a:t>
              </a:r>
              <a:endPara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F4BC7E7-CB0A-4D4B-8BE1-B2130302DF0A}"/>
                </a:ext>
              </a:extLst>
            </p:cNvPr>
            <p:cNvSpPr txBox="1"/>
            <p:nvPr/>
          </p:nvSpPr>
          <p:spPr>
            <a:xfrm>
              <a:off x="6774291" y="6602935"/>
              <a:ext cx="94197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책제목입니다</a:t>
              </a:r>
              <a:endPara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E205754-E223-418F-B39C-3E00198FD007}"/>
              </a:ext>
            </a:extLst>
          </p:cNvPr>
          <p:cNvGrpSpPr/>
          <p:nvPr/>
        </p:nvGrpSpPr>
        <p:grpSpPr>
          <a:xfrm>
            <a:off x="156960" y="-4789040"/>
            <a:ext cx="12192000" cy="6858000"/>
            <a:chOff x="-5814646" y="492369"/>
            <a:chExt cx="12192000" cy="685800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4798101-469B-46E5-8603-F7A3AF32E144}"/>
                </a:ext>
              </a:extLst>
            </p:cNvPr>
            <p:cNvGrpSpPr/>
            <p:nvPr/>
          </p:nvGrpSpPr>
          <p:grpSpPr>
            <a:xfrm>
              <a:off x="-5814646" y="492369"/>
              <a:ext cx="12192000" cy="6858000"/>
              <a:chOff x="0" y="0"/>
              <a:chExt cx="12192000" cy="685800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ADF535DE-86A7-4FEF-8DE6-4910AAD5A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9800" y="0"/>
                <a:ext cx="4572400" cy="6858000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70D7D39-C988-4B88-ACCF-02A7D8D7781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799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2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20D3D5-9850-4F36-B9A4-D6210523FDB0}"/>
                  </a:ext>
                </a:extLst>
              </p:cNvPr>
              <p:cNvSpPr txBox="1"/>
              <p:nvPr/>
            </p:nvSpPr>
            <p:spPr>
              <a:xfrm>
                <a:off x="1227778" y="1289804"/>
                <a:ext cx="135424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오</a:t>
                </a:r>
                <a:endParaRPr lang="en-US" altLang="ko-KR" sz="4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  <a:p>
                <a:pPr algn="ctr"/>
                <a:r>
                  <a:rPr lang="ko-KR" altLang="en-US" sz="4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늘</a:t>
                </a:r>
                <a:endParaRPr lang="en-US" altLang="ko-KR" sz="4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  <a:p>
                <a:pPr algn="ctr"/>
                <a:r>
                  <a:rPr lang="en-US" altLang="ko-KR" sz="4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| </a:t>
                </a:r>
              </a:p>
              <a:p>
                <a:pPr algn="ctr"/>
                <a:r>
                  <a:rPr lang="ko-KR" altLang="en-US" sz="4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독</a:t>
                </a:r>
                <a:endParaRPr lang="en-US" altLang="ko-KR" sz="4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  <a:p>
                <a:pPr algn="ctr"/>
                <a:r>
                  <a:rPr lang="ko-KR" altLang="en-US" sz="4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서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B8573F-090C-4878-94D7-4B2DD17B0B7F}"/>
                  </a:ext>
                </a:extLst>
              </p:cNvPr>
              <p:cNvSpPr txBox="1"/>
              <p:nvPr/>
            </p:nvSpPr>
            <p:spPr>
              <a:xfrm>
                <a:off x="432476" y="530356"/>
                <a:ext cx="29448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2021.12.28</a:t>
                </a:r>
                <a:endParaRPr lang="ko-KR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B05F0A10-E636-4594-A720-B1D12215D248}"/>
                  </a:ext>
                </a:extLst>
              </p:cNvPr>
              <p:cNvSpPr/>
              <p:nvPr/>
            </p:nvSpPr>
            <p:spPr>
              <a:xfrm>
                <a:off x="1165660" y="6129032"/>
                <a:ext cx="1515422" cy="52322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D906F28-CB6A-45B7-BC5C-E28697CDF3C4}"/>
                  </a:ext>
                </a:extLst>
              </p:cNvPr>
              <p:cNvGrpSpPr/>
              <p:nvPr/>
            </p:nvGrpSpPr>
            <p:grpSpPr>
              <a:xfrm>
                <a:off x="1147189" y="6098552"/>
                <a:ext cx="1515422" cy="523220"/>
                <a:chOff x="1147189" y="6098552"/>
                <a:chExt cx="1515422" cy="523220"/>
              </a:xfrm>
            </p:grpSpPr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B242AFFD-72BD-4A2A-ABFA-C3BC6D85D7B7}"/>
                    </a:ext>
                  </a:extLst>
                </p:cNvPr>
                <p:cNvSpPr/>
                <p:nvPr/>
              </p:nvSpPr>
              <p:spPr>
                <a:xfrm>
                  <a:off x="1147189" y="6098552"/>
                  <a:ext cx="1515422" cy="52322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0BBDF32-CBCC-4BDB-A6B1-B0493FE0BB13}"/>
                    </a:ext>
                  </a:extLst>
                </p:cNvPr>
                <p:cNvSpPr txBox="1"/>
                <p:nvPr/>
              </p:nvSpPr>
              <p:spPr>
                <a:xfrm>
                  <a:off x="1325680" y="6129032"/>
                  <a:ext cx="115844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DX시인과나" panose="02020600000000000000" pitchFamily="18" charset="-127"/>
                      <a:ea typeface="DX시인과나" panose="02020600000000000000" pitchFamily="18" charset="-127"/>
                    </a:rPr>
                    <a:t>로그인</a:t>
                  </a: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B75DF9-4D77-4026-B946-D625701DA303}"/>
                  </a:ext>
                </a:extLst>
              </p:cNvPr>
              <p:cNvSpPr txBox="1"/>
              <p:nvPr/>
            </p:nvSpPr>
            <p:spPr>
              <a:xfrm>
                <a:off x="8814676" y="496111"/>
                <a:ext cx="29448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PM</a:t>
                </a:r>
                <a:r>
                  <a:rPr lang="ko-KR" alt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 </a:t>
                </a:r>
                <a:r>
                  <a:rPr lang="en-US" altLang="ko-KR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09 : 35</a:t>
                </a:r>
                <a:endParaRPr lang="ko-KR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2562595-4E53-4E58-A1F8-7ABDA6212A7B}"/>
                  </a:ext>
                </a:extLst>
              </p:cNvPr>
              <p:cNvGrpSpPr/>
              <p:nvPr/>
            </p:nvGrpSpPr>
            <p:grpSpPr>
              <a:xfrm>
                <a:off x="3992683" y="1421693"/>
                <a:ext cx="4201457" cy="3799330"/>
                <a:chOff x="7309557" y="-4720912"/>
                <a:chExt cx="4578042" cy="4139870"/>
              </a:xfrm>
            </p:grpSpPr>
            <p:sp>
              <p:nvSpPr>
                <p:cNvPr id="11" name="사각형: 둥근 모서리 10">
                  <a:extLst>
                    <a:ext uri="{FF2B5EF4-FFF2-40B4-BE49-F238E27FC236}">
                      <a16:creationId xmlns:a16="http://schemas.microsoft.com/office/drawing/2014/main" id="{B891D645-090E-42E4-BA6E-2AD8370AD9A5}"/>
                    </a:ext>
                  </a:extLst>
                </p:cNvPr>
                <p:cNvSpPr/>
                <p:nvPr/>
              </p:nvSpPr>
              <p:spPr>
                <a:xfrm>
                  <a:off x="7315199" y="-3846786"/>
                  <a:ext cx="4572400" cy="630621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AFAAF3A0-2E94-46C2-9999-E36D4E945341}"/>
                    </a:ext>
                  </a:extLst>
                </p:cNvPr>
                <p:cNvSpPr/>
                <p:nvPr/>
              </p:nvSpPr>
              <p:spPr>
                <a:xfrm>
                  <a:off x="7315199" y="-3038736"/>
                  <a:ext cx="4572400" cy="630621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10594C4B-D1A6-4F6F-92CF-D69F6C191245}"/>
                    </a:ext>
                  </a:extLst>
                </p:cNvPr>
                <p:cNvSpPr/>
                <p:nvPr/>
              </p:nvSpPr>
              <p:spPr>
                <a:xfrm>
                  <a:off x="7315199" y="-2230686"/>
                  <a:ext cx="4572400" cy="630621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4B79662-6809-49AB-B21C-860CD20A2639}"/>
                    </a:ext>
                  </a:extLst>
                </p:cNvPr>
                <p:cNvSpPr txBox="1"/>
                <p:nvPr/>
              </p:nvSpPr>
              <p:spPr>
                <a:xfrm>
                  <a:off x="7544388" y="-3770916"/>
                  <a:ext cx="1270288" cy="4359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DX시인과나" panose="02020600000000000000" pitchFamily="18" charset="-127"/>
                      <a:ea typeface="DX시인과나" panose="02020600000000000000" pitchFamily="18" charset="-127"/>
                    </a:rPr>
                    <a:t>아이디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C7548CE-BA46-4306-931A-3AE18B90E9E6}"/>
                    </a:ext>
                  </a:extLst>
                </p:cNvPr>
                <p:cNvSpPr txBox="1"/>
                <p:nvPr/>
              </p:nvSpPr>
              <p:spPr>
                <a:xfrm>
                  <a:off x="7544388" y="-2973257"/>
                  <a:ext cx="1741502" cy="4359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DX시인과나" panose="02020600000000000000" pitchFamily="18" charset="-127"/>
                      <a:ea typeface="DX시인과나" panose="02020600000000000000" pitchFamily="18" charset="-127"/>
                    </a:rPr>
                    <a:t>비밀번호</a:t>
                  </a:r>
                  <a:endParaRPr lang="ko-KR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9934A27-653A-49D5-956C-10C41F293BF5}"/>
                    </a:ext>
                  </a:extLst>
                </p:cNvPr>
                <p:cNvSpPr txBox="1"/>
                <p:nvPr/>
              </p:nvSpPr>
              <p:spPr>
                <a:xfrm>
                  <a:off x="7544387" y="-2170851"/>
                  <a:ext cx="2797791" cy="4359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DX시인과나" panose="02020600000000000000" pitchFamily="18" charset="-127"/>
                      <a:ea typeface="DX시인과나" panose="02020600000000000000" pitchFamily="18" charset="-127"/>
                    </a:rPr>
                    <a:t>비밀번호 확인</a:t>
                  </a:r>
                  <a:endParaRPr lang="ko-KR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6B1D509-62E8-41F7-8E40-5E52A76FC0A8}"/>
                    </a:ext>
                  </a:extLst>
                </p:cNvPr>
                <p:cNvSpPr txBox="1"/>
                <p:nvPr/>
              </p:nvSpPr>
              <p:spPr>
                <a:xfrm>
                  <a:off x="7309557" y="-4720912"/>
                  <a:ext cx="4572399" cy="5701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8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DX시인과나" panose="02020600000000000000" pitchFamily="18" charset="-127"/>
                      <a:ea typeface="DX시인과나" panose="02020600000000000000" pitchFamily="18" charset="-127"/>
                    </a:rPr>
                    <a:t>‘</a:t>
                  </a:r>
                  <a:r>
                    <a:rPr lang="ko-KR" altLang="en-US" sz="28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DX시인과나" panose="02020600000000000000" pitchFamily="18" charset="-127"/>
                      <a:ea typeface="DX시인과나" panose="02020600000000000000" pitchFamily="18" charset="-127"/>
                    </a:rPr>
                    <a:t>오늘</a:t>
                  </a:r>
                  <a:r>
                    <a:rPr lang="en-US" altLang="ko-KR" sz="28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DX시인과나" panose="02020600000000000000" pitchFamily="18" charset="-127"/>
                      <a:ea typeface="DX시인과나" panose="02020600000000000000" pitchFamily="18" charset="-127"/>
                    </a:rPr>
                    <a:t>-</a:t>
                  </a:r>
                  <a:r>
                    <a:rPr lang="ko-KR" altLang="en-US" sz="28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DX시인과나" panose="02020600000000000000" pitchFamily="18" charset="-127"/>
                      <a:ea typeface="DX시인과나" panose="02020600000000000000" pitchFamily="18" charset="-127"/>
                    </a:rPr>
                    <a:t>독서</a:t>
                  </a:r>
                  <a:r>
                    <a:rPr lang="en-US" altLang="ko-KR" sz="28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DX시인과나" panose="02020600000000000000" pitchFamily="18" charset="-127"/>
                      <a:ea typeface="DX시인과나" panose="02020600000000000000" pitchFamily="18" charset="-127"/>
                    </a:rPr>
                    <a:t>’ </a:t>
                  </a:r>
                  <a:r>
                    <a:rPr lang="ko-KR" altLang="en-US" sz="28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DX시인과나" panose="02020600000000000000" pitchFamily="18" charset="-127"/>
                      <a:ea typeface="DX시인과나" panose="02020600000000000000" pitchFamily="18" charset="-127"/>
                    </a:rPr>
                    <a:t>회원가입 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6DDF5D4-8319-4565-848E-423207224EF8}"/>
                    </a:ext>
                  </a:extLst>
                </p:cNvPr>
                <p:cNvSpPr txBox="1"/>
                <p:nvPr/>
              </p:nvSpPr>
              <p:spPr>
                <a:xfrm>
                  <a:off x="7309557" y="-1285305"/>
                  <a:ext cx="4572399" cy="7042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b="1" dirty="0">
                      <a:solidFill>
                        <a:schemeClr val="bg1"/>
                      </a:solidFill>
                      <a:latin typeface="DX시인과나" panose="02020600000000000000" pitchFamily="18" charset="-127"/>
                      <a:ea typeface="DX시인과나" panose="02020600000000000000" pitchFamily="18" charset="-127"/>
                    </a:rPr>
                    <a:t>혹시 </a:t>
                  </a:r>
                  <a:r>
                    <a:rPr lang="ko-KR" altLang="en-US" b="1" dirty="0" err="1">
                      <a:solidFill>
                        <a:schemeClr val="bg1"/>
                      </a:solidFill>
                      <a:latin typeface="DX시인과나" panose="02020600000000000000" pitchFamily="18" charset="-127"/>
                      <a:ea typeface="DX시인과나" panose="02020600000000000000" pitchFamily="18" charset="-127"/>
                    </a:rPr>
                    <a:t>회원이신가요</a:t>
                  </a:r>
                  <a:r>
                    <a:rPr lang="en-US" altLang="ko-KR" b="1" dirty="0">
                      <a:solidFill>
                        <a:schemeClr val="bg1"/>
                      </a:solidFill>
                      <a:latin typeface="DX시인과나" panose="02020600000000000000" pitchFamily="18" charset="-127"/>
                      <a:ea typeface="DX시인과나" panose="02020600000000000000" pitchFamily="18" charset="-127"/>
                    </a:rPr>
                    <a:t>?</a:t>
                  </a:r>
                </a:p>
                <a:p>
                  <a:pPr algn="ctr"/>
                  <a:r>
                    <a:rPr lang="ko-KR" altLang="en-US" b="1" dirty="0">
                      <a:solidFill>
                        <a:schemeClr val="bg1"/>
                      </a:solidFill>
                      <a:latin typeface="DX시인과나" panose="02020600000000000000" pitchFamily="18" charset="-127"/>
                      <a:ea typeface="DX시인과나" panose="02020600000000000000" pitchFamily="18" charset="-127"/>
                    </a:rPr>
                    <a:t>로그인하기</a:t>
                  </a:r>
                </a:p>
              </p:txBody>
            </p:sp>
          </p:grp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66E0CC0-0EAD-43CE-B5EB-C579186FA743}"/>
                </a:ext>
              </a:extLst>
            </p:cNvPr>
            <p:cNvSpPr/>
            <p:nvPr/>
          </p:nvSpPr>
          <p:spPr>
            <a:xfrm>
              <a:off x="-5814646" y="492369"/>
              <a:ext cx="12192000" cy="6857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C971E02A-6DA9-412D-8017-7AA0ACC564FB}"/>
              </a:ext>
            </a:extLst>
          </p:cNvPr>
          <p:cNvGrpSpPr/>
          <p:nvPr/>
        </p:nvGrpSpPr>
        <p:grpSpPr>
          <a:xfrm>
            <a:off x="4306665" y="2893711"/>
            <a:ext cx="11695335" cy="6285054"/>
            <a:chOff x="4306665" y="2657484"/>
            <a:chExt cx="11695335" cy="6285054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27565F6-54F4-437D-B112-8995B05AEFCD}"/>
                </a:ext>
              </a:extLst>
            </p:cNvPr>
            <p:cNvGrpSpPr/>
            <p:nvPr/>
          </p:nvGrpSpPr>
          <p:grpSpPr>
            <a:xfrm>
              <a:off x="4306665" y="2657484"/>
              <a:ext cx="11187054" cy="6285054"/>
              <a:chOff x="291706" y="254642"/>
              <a:chExt cx="11187054" cy="6285054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30740478-ABA2-4BD5-9A5B-5CC546FA72DD}"/>
                  </a:ext>
                </a:extLst>
              </p:cNvPr>
              <p:cNvGrpSpPr/>
              <p:nvPr/>
            </p:nvGrpSpPr>
            <p:grpSpPr>
              <a:xfrm>
                <a:off x="291706" y="254642"/>
                <a:ext cx="2972411" cy="6285054"/>
                <a:chOff x="270083" y="237785"/>
                <a:chExt cx="2972411" cy="6285054"/>
              </a:xfrm>
            </p:grpSpPr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539AE4D6-1BC0-4A93-B438-DDB43313C9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650" r="14650"/>
                <a:stretch/>
              </p:blipFill>
              <p:spPr>
                <a:xfrm>
                  <a:off x="279870" y="237786"/>
                  <a:ext cx="2962624" cy="6285053"/>
                </a:xfrm>
                <a:prstGeom prst="rect">
                  <a:avLst/>
                </a:prstGeom>
              </p:spPr>
            </p:pic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982EC305-FA89-4067-85BE-41B9FA57B19F}"/>
                    </a:ext>
                  </a:extLst>
                </p:cNvPr>
                <p:cNvSpPr/>
                <p:nvPr/>
              </p:nvSpPr>
              <p:spPr>
                <a:xfrm>
                  <a:off x="270083" y="237785"/>
                  <a:ext cx="2962624" cy="6285053"/>
                </a:xfrm>
                <a:prstGeom prst="rect">
                  <a:avLst/>
                </a:prstGeom>
                <a:solidFill>
                  <a:schemeClr val="bg1">
                    <a:alpha val="5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8F320D19-D4B9-4CF4-9BB3-526158CD140D}"/>
                  </a:ext>
                </a:extLst>
              </p:cNvPr>
              <p:cNvGrpSpPr/>
              <p:nvPr/>
            </p:nvGrpSpPr>
            <p:grpSpPr>
              <a:xfrm>
                <a:off x="325674" y="254643"/>
                <a:ext cx="2916820" cy="6285053"/>
                <a:chOff x="266218" y="254643"/>
                <a:chExt cx="2916820" cy="6285053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BC8CA06F-0FDB-438F-B955-AFAFE491B14B}"/>
                    </a:ext>
                  </a:extLst>
                </p:cNvPr>
                <p:cNvSpPr/>
                <p:nvPr/>
              </p:nvSpPr>
              <p:spPr>
                <a:xfrm>
                  <a:off x="266218" y="254643"/>
                  <a:ext cx="2916820" cy="628505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AF0823E-552D-4740-9906-77EA8A787E8A}"/>
                    </a:ext>
                  </a:extLst>
                </p:cNvPr>
                <p:cNvSpPr txBox="1"/>
                <p:nvPr/>
              </p:nvSpPr>
              <p:spPr>
                <a:xfrm>
                  <a:off x="271446" y="670703"/>
                  <a:ext cx="291159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DX시인과나" panose="02020600000000000000" pitchFamily="18" charset="-127"/>
                      <a:ea typeface="DX시인과나" panose="02020600000000000000" pitchFamily="18" charset="-127"/>
                    </a:rPr>
                    <a:t>읽고 싶은 책 목록</a:t>
                  </a:r>
                </a:p>
              </p:txBody>
            </p:sp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A12E81FC-8CFA-43B5-86ED-880C1DDBCAD1}"/>
                    </a:ext>
                  </a:extLst>
                </p:cNvPr>
                <p:cNvSpPr/>
                <p:nvPr/>
              </p:nvSpPr>
              <p:spPr>
                <a:xfrm>
                  <a:off x="364603" y="1486873"/>
                  <a:ext cx="2720050" cy="39353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55B43005-0DEF-4A82-95D9-5F5DA8599827}"/>
                    </a:ext>
                  </a:extLst>
                </p:cNvPr>
                <p:cNvSpPr txBox="1"/>
                <p:nvPr/>
              </p:nvSpPr>
              <p:spPr>
                <a:xfrm>
                  <a:off x="358816" y="2081646"/>
                  <a:ext cx="18197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trike="sngStrike" dirty="0"/>
                    <a:t>✅ 꿀벌과 천둥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EDCECDD-8CE2-4DE5-A80E-70273DD12DCF}"/>
                    </a:ext>
                  </a:extLst>
                </p:cNvPr>
                <p:cNvSpPr txBox="1"/>
                <p:nvPr/>
              </p:nvSpPr>
              <p:spPr>
                <a:xfrm>
                  <a:off x="358816" y="2485173"/>
                  <a:ext cx="18197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trike="sngStrike" dirty="0"/>
                    <a:t>✅ 꿀벌과 천둥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755729F6-CDF1-4EA9-A687-7CC29CA657DD}"/>
                    </a:ext>
                  </a:extLst>
                </p:cNvPr>
                <p:cNvSpPr txBox="1"/>
                <p:nvPr/>
              </p:nvSpPr>
              <p:spPr>
                <a:xfrm>
                  <a:off x="358816" y="2884997"/>
                  <a:ext cx="18197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/>
                    <a:t>✅ 꿀벌과 천둥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CB89AD0-2245-4A2A-9B01-E490F139B943}"/>
                    </a:ext>
                  </a:extLst>
                </p:cNvPr>
                <p:cNvSpPr txBox="1"/>
                <p:nvPr/>
              </p:nvSpPr>
              <p:spPr>
                <a:xfrm>
                  <a:off x="358816" y="3288524"/>
                  <a:ext cx="18197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/>
                    <a:t>✅ 꿀벌과 천둥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39BEF3C1-EAB5-4590-8A81-F75E65C4D92B}"/>
                    </a:ext>
                  </a:extLst>
                </p:cNvPr>
                <p:cNvSpPr txBox="1"/>
                <p:nvPr/>
              </p:nvSpPr>
              <p:spPr>
                <a:xfrm>
                  <a:off x="358816" y="3666786"/>
                  <a:ext cx="18197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/>
                    <a:t>✅ 꿀벌과 천둥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ED04BDD-902F-40BE-87B5-A228686AC322}"/>
                    </a:ext>
                  </a:extLst>
                </p:cNvPr>
                <p:cNvSpPr txBox="1"/>
                <p:nvPr/>
              </p:nvSpPr>
              <p:spPr>
                <a:xfrm>
                  <a:off x="358816" y="4070313"/>
                  <a:ext cx="18197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/>
                    <a:t>✅ 꿀벌과 천둥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43107129-3FD1-40BF-94A4-DF328B943D6F}"/>
                    </a:ext>
                  </a:extLst>
                </p:cNvPr>
                <p:cNvSpPr txBox="1"/>
                <p:nvPr/>
              </p:nvSpPr>
              <p:spPr>
                <a:xfrm>
                  <a:off x="358816" y="4470137"/>
                  <a:ext cx="18197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/>
                    <a:t>✅ 꿀벌과 천둥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E49459B7-F106-4F61-A498-B49F3C99C585}"/>
                    </a:ext>
                  </a:extLst>
                </p:cNvPr>
                <p:cNvSpPr txBox="1"/>
                <p:nvPr/>
              </p:nvSpPr>
              <p:spPr>
                <a:xfrm>
                  <a:off x="358816" y="4873664"/>
                  <a:ext cx="18197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/>
                    <a:t>✅ 꿀벌과 천둥</a:t>
                  </a:r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57BD8D3-A5FD-4A38-AC6B-C356FA506845}"/>
                  </a:ext>
                </a:extLst>
              </p:cNvPr>
              <p:cNvSpPr txBox="1"/>
              <p:nvPr/>
            </p:nvSpPr>
            <p:spPr>
              <a:xfrm>
                <a:off x="3662829" y="470648"/>
                <a:ext cx="29115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읽은 책은 저장소에</a:t>
                </a:r>
                <a:r>
                  <a:rPr lang="en-US" altLang="ko-KR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…</a:t>
                </a:r>
                <a:r>
                  <a:rPr lang="ko-KR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 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23836513-83B2-4F43-840A-21AB541FA711}"/>
                  </a:ext>
                </a:extLst>
              </p:cNvPr>
              <p:cNvSpPr/>
              <p:nvPr/>
            </p:nvSpPr>
            <p:spPr>
              <a:xfrm>
                <a:off x="3662829" y="1027291"/>
                <a:ext cx="2720050" cy="3935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  읽은 책을 검색합니다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E0EAB7D-9143-4C87-94C5-71E0A091D8A1}"/>
                  </a:ext>
                </a:extLst>
              </p:cNvPr>
              <p:cNvSpPr/>
              <p:nvPr/>
            </p:nvSpPr>
            <p:spPr>
              <a:xfrm>
                <a:off x="3668183" y="4170689"/>
                <a:ext cx="3819743" cy="18284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16C14767-8782-429D-A3A3-DC1AFA081E77}"/>
                  </a:ext>
                </a:extLst>
              </p:cNvPr>
              <p:cNvSpPr/>
              <p:nvPr/>
            </p:nvSpPr>
            <p:spPr>
              <a:xfrm>
                <a:off x="3839274" y="4328648"/>
                <a:ext cx="1335504" cy="15066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BF5EDDF-8990-406E-B771-18DF8BEEA4AF}"/>
                  </a:ext>
                </a:extLst>
              </p:cNvPr>
              <p:cNvSpPr txBox="1"/>
              <p:nvPr/>
            </p:nvSpPr>
            <p:spPr>
              <a:xfrm>
                <a:off x="5244269" y="4318488"/>
                <a:ext cx="2091524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책 제목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  <a:p>
                <a:r>
                  <a:rPr lang="ko-KR" altLang="en-US" sz="1400" dirty="0"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평점 ★ ★ ★ ★ ★</a:t>
                </a:r>
              </a:p>
              <a:p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  <a:p>
                <a:r>
                  <a:rPr lang="ko-KR" altLang="en-US" sz="1400" dirty="0" err="1">
                    <a:solidFill>
                      <a:schemeClr val="bg1"/>
                    </a:solidFill>
                    <a:highlight>
                      <a:srgbClr val="000000"/>
                    </a:highlight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한줄평</a:t>
                </a:r>
                <a:endParaRPr lang="en-US" altLang="ko-KR" sz="1400" dirty="0">
                  <a:solidFill>
                    <a:schemeClr val="bg1"/>
                  </a:solidFill>
                  <a:highlight>
                    <a:srgbClr val="000000"/>
                  </a:highlight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  <a:p>
                <a:r>
                  <a:rPr lang="ko-KR" altLang="en-US" sz="1400" dirty="0" err="1"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한줄평을</a:t>
                </a:r>
                <a:r>
                  <a:rPr lang="ko-KR" altLang="en-US" sz="1400" dirty="0"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 작성해주세요</a:t>
                </a:r>
                <a:endParaRPr lang="en-US" altLang="ko-KR" sz="1400" dirty="0"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  <a:p>
                <a:r>
                  <a:rPr lang="ko-KR" altLang="en-US" sz="1400" dirty="0" err="1"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한줄평을</a:t>
                </a:r>
                <a:r>
                  <a:rPr lang="ko-KR" altLang="en-US" sz="1400" dirty="0"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 작성해주세요</a:t>
                </a:r>
                <a:endParaRPr lang="en-US" altLang="ko-KR" sz="1400" dirty="0"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  <a:p>
                <a:r>
                  <a:rPr lang="ko-KR" altLang="en-US" sz="1400" dirty="0" err="1"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한줄평을</a:t>
                </a:r>
                <a:r>
                  <a:rPr lang="ko-KR" altLang="en-US" sz="1400" dirty="0"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 작성해주세요</a:t>
                </a:r>
                <a:endParaRPr lang="en-US" altLang="ko-KR" sz="1400" dirty="0"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C666DF03-9FD9-4321-853C-5E3F846B9283}"/>
                  </a:ext>
                </a:extLst>
              </p:cNvPr>
              <p:cNvSpPr/>
              <p:nvPr/>
            </p:nvSpPr>
            <p:spPr>
              <a:xfrm>
                <a:off x="6507629" y="1027291"/>
                <a:ext cx="286513" cy="3935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S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280ECF66-7915-44F0-9FEB-9F8477FC5548}"/>
                  </a:ext>
                </a:extLst>
              </p:cNvPr>
              <p:cNvGrpSpPr/>
              <p:nvPr/>
            </p:nvGrpSpPr>
            <p:grpSpPr>
              <a:xfrm>
                <a:off x="3662829" y="1671539"/>
                <a:ext cx="7767171" cy="2179101"/>
                <a:chOff x="3484880" y="1507193"/>
                <a:chExt cx="7833360" cy="2179913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CF89CE8E-ED5B-4342-9664-38261CF5FDB4}"/>
                    </a:ext>
                  </a:extLst>
                </p:cNvPr>
                <p:cNvSpPr/>
                <p:nvPr/>
              </p:nvSpPr>
              <p:spPr>
                <a:xfrm>
                  <a:off x="5403637" y="1693021"/>
                  <a:ext cx="5081483" cy="18107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dirty="0">
                    <a:solidFill>
                      <a:schemeClr val="bg1">
                        <a:lumMod val="7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endParaRPr>
                </a:p>
              </p:txBody>
            </p:sp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8EDB9736-0247-4E8F-A652-FE01BA8EA0BB}"/>
                    </a:ext>
                  </a:extLst>
                </p:cNvPr>
                <p:cNvSpPr/>
                <p:nvPr/>
              </p:nvSpPr>
              <p:spPr>
                <a:xfrm>
                  <a:off x="10659515" y="1698328"/>
                  <a:ext cx="475845" cy="18284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DX시인과나" panose="02020600000000000000" pitchFamily="18" charset="-127"/>
                      <a:ea typeface="DX시인과나" panose="02020600000000000000" pitchFamily="18" charset="-127"/>
                    </a:rPr>
                    <a:t>저장</a:t>
                  </a:r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D04B9469-8F6E-4661-AF6F-2EF112FBF777}"/>
                    </a:ext>
                  </a:extLst>
                </p:cNvPr>
                <p:cNvSpPr/>
                <p:nvPr/>
              </p:nvSpPr>
              <p:spPr>
                <a:xfrm>
                  <a:off x="5578032" y="2124643"/>
                  <a:ext cx="2720050" cy="39353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>
                      <a:solidFill>
                        <a:schemeClr val="tx1"/>
                      </a:solidFill>
                      <a:latin typeface="DX시인과나" panose="02020600000000000000" pitchFamily="18" charset="-127"/>
                      <a:ea typeface="DX시인과나" panose="02020600000000000000" pitchFamily="18" charset="-127"/>
                    </a:rPr>
                    <a:t>평점 ★ ★ ★ ★ ★</a:t>
                  </a:r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A0A093AA-351D-4711-947A-DBB2E048E1A7}"/>
                    </a:ext>
                  </a:extLst>
                </p:cNvPr>
                <p:cNvSpPr/>
                <p:nvPr/>
              </p:nvSpPr>
              <p:spPr>
                <a:xfrm>
                  <a:off x="3662829" y="1693021"/>
                  <a:ext cx="1576087" cy="18107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>
                      <a:solidFill>
                        <a:schemeClr val="bg1">
                          <a:lumMod val="75000"/>
                        </a:schemeClr>
                      </a:solidFill>
                      <a:latin typeface="DX시인과나" panose="02020600000000000000" pitchFamily="18" charset="-127"/>
                      <a:ea typeface="DX시인과나" panose="02020600000000000000" pitchFamily="18" charset="-127"/>
                    </a:rPr>
                    <a:t>이미지</a:t>
                  </a:r>
                  <a:endPara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endParaRP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70BBF353-6C82-4592-BF0D-DE8C6EB619F0}"/>
                    </a:ext>
                  </a:extLst>
                </p:cNvPr>
                <p:cNvSpPr/>
                <p:nvPr/>
              </p:nvSpPr>
              <p:spPr>
                <a:xfrm>
                  <a:off x="5578032" y="1785592"/>
                  <a:ext cx="2720050" cy="39353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>
                      <a:solidFill>
                        <a:schemeClr val="tx1"/>
                      </a:solidFill>
                      <a:latin typeface="DX시인과나" panose="02020600000000000000" pitchFamily="18" charset="-127"/>
                      <a:ea typeface="DX시인과나" panose="02020600000000000000" pitchFamily="18" charset="-127"/>
                    </a:rPr>
                    <a:t>책 제목</a:t>
                  </a: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A3BC06DE-FC28-4963-AF1F-E2DAE01EED68}"/>
                    </a:ext>
                  </a:extLst>
                </p:cNvPr>
                <p:cNvSpPr/>
                <p:nvPr/>
              </p:nvSpPr>
              <p:spPr>
                <a:xfrm>
                  <a:off x="5665230" y="2529750"/>
                  <a:ext cx="2720050" cy="39353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>
                      <a:solidFill>
                        <a:schemeClr val="bg1">
                          <a:lumMod val="75000"/>
                        </a:schemeClr>
                      </a:solidFill>
                      <a:latin typeface="DX시인과나" panose="02020600000000000000" pitchFamily="18" charset="-127"/>
                      <a:ea typeface="DX시인과나" panose="02020600000000000000" pitchFamily="18" charset="-127"/>
                    </a:rPr>
                    <a:t>한줄평을</a:t>
                  </a:r>
                  <a:r>
                    <a:rPr lang="ko-KR" altLang="en-US" sz="1400" dirty="0">
                      <a:solidFill>
                        <a:schemeClr val="bg1">
                          <a:lumMod val="75000"/>
                        </a:schemeClr>
                      </a:solidFill>
                      <a:latin typeface="DX시인과나" panose="02020600000000000000" pitchFamily="18" charset="-127"/>
                      <a:ea typeface="DX시인과나" panose="02020600000000000000" pitchFamily="18" charset="-127"/>
                    </a:rPr>
                    <a:t> 작성해 주세요</a:t>
                  </a: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5049A5D4-C9E8-44E0-8501-27907EF425BA}"/>
                    </a:ext>
                  </a:extLst>
                </p:cNvPr>
                <p:cNvSpPr/>
                <p:nvPr/>
              </p:nvSpPr>
              <p:spPr>
                <a:xfrm>
                  <a:off x="3484880" y="1507193"/>
                  <a:ext cx="7833360" cy="217991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40F7F155-B52B-4B4B-945A-7370A3AD334C}"/>
                  </a:ext>
                </a:extLst>
              </p:cNvPr>
              <p:cNvSpPr/>
              <p:nvPr/>
            </p:nvSpPr>
            <p:spPr>
              <a:xfrm>
                <a:off x="5738295" y="2682151"/>
                <a:ext cx="4618211" cy="8216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6E90CBAE-E521-4C79-99BA-6D92DEC5D2DD}"/>
                  </a:ext>
                </a:extLst>
              </p:cNvPr>
              <p:cNvSpPr/>
              <p:nvPr/>
            </p:nvSpPr>
            <p:spPr>
              <a:xfrm>
                <a:off x="7659017" y="4160920"/>
                <a:ext cx="3819743" cy="18284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21508434-9898-4EE4-8A39-0A9FFBDB914E}"/>
                  </a:ext>
                </a:extLst>
              </p:cNvPr>
              <p:cNvSpPr/>
              <p:nvPr/>
            </p:nvSpPr>
            <p:spPr>
              <a:xfrm>
                <a:off x="7830108" y="4318879"/>
                <a:ext cx="1335504" cy="15066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D42DF75-FF14-4F0D-8BBD-C1CFBCB84FD0}"/>
                  </a:ext>
                </a:extLst>
              </p:cNvPr>
              <p:cNvSpPr txBox="1"/>
              <p:nvPr/>
            </p:nvSpPr>
            <p:spPr>
              <a:xfrm>
                <a:off x="9235103" y="4308719"/>
                <a:ext cx="2091524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책 제목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  <a:p>
                <a:r>
                  <a:rPr lang="ko-KR" altLang="en-US" sz="1400" dirty="0"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평점 ★ ★ ★ ★ ★</a:t>
                </a:r>
              </a:p>
              <a:p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  <a:p>
                <a:r>
                  <a:rPr lang="ko-KR" altLang="en-US" sz="1400" dirty="0" err="1">
                    <a:solidFill>
                      <a:schemeClr val="bg1"/>
                    </a:solidFill>
                    <a:highlight>
                      <a:srgbClr val="000000"/>
                    </a:highlight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한줄평</a:t>
                </a:r>
                <a:endParaRPr lang="en-US" altLang="ko-KR" sz="1400" dirty="0">
                  <a:solidFill>
                    <a:schemeClr val="bg1"/>
                  </a:solidFill>
                  <a:highlight>
                    <a:srgbClr val="000000"/>
                  </a:highlight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  <a:p>
                <a:r>
                  <a:rPr lang="ko-KR" altLang="en-US" sz="1400" dirty="0" err="1"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한줄평을</a:t>
                </a:r>
                <a:r>
                  <a:rPr lang="ko-KR" altLang="en-US" sz="1400" dirty="0"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 작성해주세요</a:t>
                </a:r>
                <a:endParaRPr lang="en-US" altLang="ko-KR" sz="1400" dirty="0"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  <a:p>
                <a:r>
                  <a:rPr lang="ko-KR" altLang="en-US" sz="1400" dirty="0" err="1"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한줄평을</a:t>
                </a:r>
                <a:r>
                  <a:rPr lang="ko-KR" altLang="en-US" sz="1400" dirty="0"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 작성해주세요</a:t>
                </a:r>
                <a:endParaRPr lang="en-US" altLang="ko-KR" sz="1400" dirty="0"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  <a:p>
                <a:r>
                  <a:rPr lang="ko-KR" altLang="en-US" sz="1400" dirty="0" err="1"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한줄평을</a:t>
                </a:r>
                <a:r>
                  <a:rPr lang="ko-KR" altLang="en-US" sz="1400" dirty="0"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 작성해주세요</a:t>
                </a:r>
                <a:endParaRPr lang="en-US" altLang="ko-KR" sz="1400" dirty="0"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</p:txBody>
          </p:sp>
        </p:grp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C44959A-FAB2-48FD-BAAF-7BC3C92835EC}"/>
                </a:ext>
              </a:extLst>
            </p:cNvPr>
            <p:cNvSpPr/>
            <p:nvPr/>
          </p:nvSpPr>
          <p:spPr>
            <a:xfrm>
              <a:off x="4369152" y="2664178"/>
              <a:ext cx="11632848" cy="62783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AAD26E3D-8A19-4288-8E07-5B5E1516E706}"/>
              </a:ext>
            </a:extLst>
          </p:cNvPr>
          <p:cNvSpPr txBox="1"/>
          <p:nvPr/>
        </p:nvSpPr>
        <p:spPr>
          <a:xfrm>
            <a:off x="-916237" y="-4773388"/>
            <a:ext cx="873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21526B5-95C9-417F-ADC6-D983A8CB5CE2}"/>
              </a:ext>
            </a:extLst>
          </p:cNvPr>
          <p:cNvSpPr txBox="1"/>
          <p:nvPr/>
        </p:nvSpPr>
        <p:spPr>
          <a:xfrm>
            <a:off x="-3414918" y="2263423"/>
            <a:ext cx="150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Page1</a:t>
            </a:r>
            <a:endParaRPr lang="ko-KR" altLang="en-US" sz="2800" dirty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FE7AAA-C3F4-4595-A854-553BBC199A80}"/>
              </a:ext>
            </a:extLst>
          </p:cNvPr>
          <p:cNvSpPr txBox="1"/>
          <p:nvPr/>
        </p:nvSpPr>
        <p:spPr>
          <a:xfrm>
            <a:off x="4370662" y="2263423"/>
            <a:ext cx="150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Page2</a:t>
            </a:r>
            <a:endParaRPr lang="ko-KR" altLang="en-US" sz="2800" dirty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F24A34A-C065-4C5F-B51E-969F9C5B7DC9}"/>
              </a:ext>
            </a:extLst>
          </p:cNvPr>
          <p:cNvSpPr txBox="1"/>
          <p:nvPr/>
        </p:nvSpPr>
        <p:spPr>
          <a:xfrm>
            <a:off x="9256180" y="-3735464"/>
            <a:ext cx="4598241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1) </a:t>
            </a:r>
            <a:r>
              <a:rPr lang="en-US" altLang="ko-KR" sz="2800" dirty="0" err="1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Javascript</a:t>
            </a:r>
            <a:r>
              <a:rPr lang="en-US" altLang="ko-KR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– </a:t>
            </a:r>
            <a:r>
              <a:rPr lang="ko-KR" altLang="en-US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날짜</a:t>
            </a:r>
            <a:r>
              <a:rPr lang="en-US" altLang="ko-KR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시간</a:t>
            </a:r>
            <a:endParaRPr lang="en-US" altLang="ko-KR" sz="2800" dirty="0">
              <a:solidFill>
                <a:srgbClr val="00B05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en-US" altLang="ko-KR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New</a:t>
            </a:r>
            <a:r>
              <a:rPr lang="ko-KR" altLang="en-US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Data()</a:t>
            </a:r>
            <a:r>
              <a:rPr lang="ko-KR" altLang="en-US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8FE8037-A715-4E63-8FDB-ACD397043DAA}"/>
              </a:ext>
            </a:extLst>
          </p:cNvPr>
          <p:cNvSpPr txBox="1"/>
          <p:nvPr/>
        </p:nvSpPr>
        <p:spPr>
          <a:xfrm>
            <a:off x="8802929" y="491466"/>
            <a:ext cx="4377641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3) </a:t>
            </a:r>
            <a:r>
              <a:rPr lang="ko-KR" altLang="en-US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배경은 랜덤으로 </a:t>
            </a:r>
            <a:endParaRPr lang="en-US" altLang="ko-KR" sz="2800" dirty="0">
              <a:solidFill>
                <a:srgbClr val="00B05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바뀌게 설정할거고</a:t>
            </a:r>
            <a:endParaRPr lang="en-US" altLang="ko-KR" sz="2800" dirty="0">
              <a:solidFill>
                <a:srgbClr val="00B05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6BB123B-A891-4896-B93B-2D3E4346A522}"/>
              </a:ext>
            </a:extLst>
          </p:cNvPr>
          <p:cNvSpPr txBox="1"/>
          <p:nvPr/>
        </p:nvSpPr>
        <p:spPr>
          <a:xfrm>
            <a:off x="8802930" y="-2442823"/>
            <a:ext cx="3978506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2) </a:t>
            </a:r>
            <a:r>
              <a:rPr lang="ko-KR" altLang="en-US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</a:t>
            </a:r>
            <a:endParaRPr lang="en-US" altLang="ko-KR" sz="2800" dirty="0">
              <a:solidFill>
                <a:srgbClr val="00B05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800" dirty="0" err="1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localStorage</a:t>
            </a:r>
            <a:r>
              <a:rPr lang="en-US" altLang="ko-KR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활용</a:t>
            </a:r>
            <a:r>
              <a:rPr lang="en-US" altLang="ko-KR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</a:p>
          <a:p>
            <a:r>
              <a:rPr lang="en-US" altLang="ko-KR" sz="2800" dirty="0" err="1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mongodb</a:t>
            </a:r>
            <a:r>
              <a:rPr lang="en-US" altLang="ko-KR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활용</a:t>
            </a:r>
            <a:r>
              <a:rPr lang="en-US" altLang="ko-KR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</a:p>
          <a:p>
            <a:r>
              <a:rPr lang="ko-KR" altLang="en-US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간단</a:t>
            </a:r>
            <a:r>
              <a:rPr lang="en-US" altLang="ko-KR" sz="2800" dirty="0" err="1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  <a:r>
              <a:rPr lang="ko-KR" altLang="en-US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저장</a:t>
            </a:r>
            <a:endParaRPr lang="en-US" altLang="ko-KR" sz="2800" dirty="0">
              <a:solidFill>
                <a:srgbClr val="00B05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C43D5AE-18C5-47C1-80E1-FF3612EF3584}"/>
              </a:ext>
            </a:extLst>
          </p:cNvPr>
          <p:cNvSpPr txBox="1"/>
          <p:nvPr/>
        </p:nvSpPr>
        <p:spPr>
          <a:xfrm>
            <a:off x="1124486" y="3031956"/>
            <a:ext cx="2962624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4) </a:t>
            </a:r>
            <a:r>
              <a:rPr lang="ko-KR" altLang="en-US" sz="2800" dirty="0" err="1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메인추천도서</a:t>
            </a:r>
            <a:endParaRPr lang="en-US" altLang="ko-KR" sz="2800" dirty="0">
              <a:solidFill>
                <a:srgbClr val="00B05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NAVER API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176933A-D653-44AF-9120-CC47CA50D80D}"/>
              </a:ext>
            </a:extLst>
          </p:cNvPr>
          <p:cNvSpPr txBox="1"/>
          <p:nvPr/>
        </p:nvSpPr>
        <p:spPr>
          <a:xfrm>
            <a:off x="-3355918" y="6133954"/>
            <a:ext cx="4586293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B050"/>
                </a:solidFill>
                <a:highlight>
                  <a:srgbClr val="FFFF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5) Db</a:t>
            </a:r>
            <a:r>
              <a:rPr lang="ko-KR" altLang="en-US" sz="2800" dirty="0">
                <a:solidFill>
                  <a:srgbClr val="00B050"/>
                </a:solidFill>
                <a:highlight>
                  <a:srgbClr val="FFFF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에서 리스트 불러오고 </a:t>
            </a:r>
            <a:endParaRPr lang="en-US" altLang="ko-KR" sz="2800" dirty="0">
              <a:solidFill>
                <a:srgbClr val="00B050"/>
              </a:solidFill>
              <a:highlight>
                <a:srgbClr val="FFFF00"/>
              </a:highlight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2800" dirty="0">
                <a:solidFill>
                  <a:srgbClr val="00B050"/>
                </a:solidFill>
                <a:highlight>
                  <a:srgbClr val="FFFF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좋아요 버튼으로 책 추천</a:t>
            </a:r>
            <a:r>
              <a:rPr lang="en-US" altLang="ko-KR" sz="2800" dirty="0">
                <a:solidFill>
                  <a:srgbClr val="00B050"/>
                </a:solidFill>
                <a:highlight>
                  <a:srgbClr val="FFFF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  <a:r>
              <a:rPr lang="ko-KR" altLang="en-US" sz="2800" dirty="0">
                <a:solidFill>
                  <a:srgbClr val="00B050"/>
                </a:solidFill>
                <a:highlight>
                  <a:srgbClr val="FFFF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en-US" altLang="ko-KR" sz="2800" dirty="0">
              <a:solidFill>
                <a:srgbClr val="00B050"/>
              </a:solidFill>
              <a:highlight>
                <a:srgbClr val="FFFF00"/>
              </a:highlight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D2F16BA-84B6-4398-8C27-BE0B3686FE74}"/>
              </a:ext>
            </a:extLst>
          </p:cNvPr>
          <p:cNvSpPr txBox="1"/>
          <p:nvPr/>
        </p:nvSpPr>
        <p:spPr>
          <a:xfrm>
            <a:off x="4476890" y="8308878"/>
            <a:ext cx="3101909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6) </a:t>
            </a:r>
            <a:r>
              <a:rPr lang="en-US" altLang="ko-KR" sz="2800" dirty="0" err="1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Todolist</a:t>
            </a:r>
            <a:r>
              <a:rPr lang="ko-KR" altLang="en-US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활용</a:t>
            </a:r>
            <a:endParaRPr lang="en-US" altLang="ko-KR" sz="2800" dirty="0">
              <a:solidFill>
                <a:srgbClr val="00B05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C7B9A0-5E07-4F57-9C63-4EF7AFCAE2DA}"/>
              </a:ext>
            </a:extLst>
          </p:cNvPr>
          <p:cNvSpPr txBox="1"/>
          <p:nvPr/>
        </p:nvSpPr>
        <p:spPr>
          <a:xfrm>
            <a:off x="11059523" y="2728917"/>
            <a:ext cx="5105806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7) </a:t>
            </a:r>
            <a:r>
              <a:rPr lang="ko-KR" altLang="en-US" sz="2800" dirty="0" err="1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크롤링으로</a:t>
            </a:r>
            <a:r>
              <a:rPr lang="ko-KR" altLang="en-US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800" dirty="0" err="1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책검색</a:t>
            </a:r>
            <a:r>
              <a:rPr lang="ko-KR" altLang="en-US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+ </a:t>
            </a:r>
            <a:r>
              <a:rPr lang="ko-KR" altLang="en-US" sz="2800" dirty="0" err="1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별평점</a:t>
            </a:r>
            <a:endParaRPr lang="en-US" altLang="ko-KR" sz="2800" dirty="0">
              <a:solidFill>
                <a:srgbClr val="00B05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+ </a:t>
            </a:r>
            <a:r>
              <a:rPr lang="ko-KR" altLang="en-US" sz="2800" dirty="0" err="1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한줄평작성</a:t>
            </a:r>
            <a:r>
              <a:rPr lang="ko-KR" altLang="en-US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= DB</a:t>
            </a:r>
            <a:r>
              <a:rPr lang="ko-KR" altLang="en-US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저장</a:t>
            </a:r>
            <a:endParaRPr lang="en-US" altLang="ko-KR" sz="2800" dirty="0">
              <a:solidFill>
                <a:srgbClr val="00B05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</a:t>
            </a:r>
            <a:r>
              <a:rPr lang="ko-KR" altLang="en-US" sz="2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카드생성</a:t>
            </a:r>
            <a:endParaRPr lang="en-US" altLang="ko-KR" sz="2800" dirty="0">
              <a:solidFill>
                <a:srgbClr val="00B05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410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BCCF00-D248-4C4E-9D7F-DF3F3FB87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29" y="-2679657"/>
            <a:ext cx="8457653" cy="46823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91BD38-BD58-4606-BDFF-AFDA7FA56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228" y="2415619"/>
            <a:ext cx="8457653" cy="59170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8F8C3FD-2C91-4269-81C1-D4D010FB2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228" y="8745615"/>
            <a:ext cx="8457653" cy="55115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FF4A47-30BD-4CA0-B398-AA5673BB5DAA}"/>
              </a:ext>
            </a:extLst>
          </p:cNvPr>
          <p:cNvSpPr txBox="1"/>
          <p:nvPr/>
        </p:nvSpPr>
        <p:spPr>
          <a:xfrm>
            <a:off x="0" y="-2679657"/>
            <a:ext cx="2660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1DE0BD-A3D3-4826-BFA3-95CA041F1ADB}"/>
              </a:ext>
            </a:extLst>
          </p:cNvPr>
          <p:cNvSpPr txBox="1"/>
          <p:nvPr/>
        </p:nvSpPr>
        <p:spPr>
          <a:xfrm>
            <a:off x="0" y="2415619"/>
            <a:ext cx="2660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page1</a:t>
            </a:r>
            <a:endParaRPr lang="ko-KR" altLang="en-US" sz="4000" dirty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7A6CBC-9264-419E-941C-6C5DBE14ED76}"/>
              </a:ext>
            </a:extLst>
          </p:cNvPr>
          <p:cNvSpPr txBox="1"/>
          <p:nvPr/>
        </p:nvSpPr>
        <p:spPr>
          <a:xfrm>
            <a:off x="0" y="8745615"/>
            <a:ext cx="2660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page2</a:t>
            </a:r>
            <a:endParaRPr lang="ko-KR" altLang="en-US" sz="4000" dirty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056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0D175C7-6966-4BAF-BA06-AA2B7D972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61" y="0"/>
            <a:ext cx="11129077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CEDC5E-125F-47B1-B3CA-0DE0C5491831}"/>
              </a:ext>
            </a:extLst>
          </p:cNvPr>
          <p:cNvSpPr/>
          <p:nvPr/>
        </p:nvSpPr>
        <p:spPr>
          <a:xfrm>
            <a:off x="2539014" y="452761"/>
            <a:ext cx="1846555" cy="105644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C33B58-75C3-4D35-BDF6-4795863E2A64}"/>
              </a:ext>
            </a:extLst>
          </p:cNvPr>
          <p:cNvSpPr/>
          <p:nvPr/>
        </p:nvSpPr>
        <p:spPr>
          <a:xfrm>
            <a:off x="2523774" y="4932137"/>
            <a:ext cx="1846555" cy="105644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D62F4D-7748-4B83-B5CC-4ACB36365684}"/>
              </a:ext>
            </a:extLst>
          </p:cNvPr>
          <p:cNvSpPr/>
          <p:nvPr/>
        </p:nvSpPr>
        <p:spPr>
          <a:xfrm flipV="1">
            <a:off x="6169981" y="5814873"/>
            <a:ext cx="2796466" cy="8167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D4F50C-7B33-4ABE-9CB0-30A618DD0214}"/>
              </a:ext>
            </a:extLst>
          </p:cNvPr>
          <p:cNvSpPr/>
          <p:nvPr/>
        </p:nvSpPr>
        <p:spPr>
          <a:xfrm>
            <a:off x="4838330" y="-79899"/>
            <a:ext cx="5402950" cy="70488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4EE1BF-8457-430C-911E-37EBB693F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4" r="2144"/>
          <a:stretch/>
        </p:blipFill>
        <p:spPr>
          <a:xfrm>
            <a:off x="12418127" y="0"/>
            <a:ext cx="3428597" cy="22119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7A7599-A4A4-4D3F-9B3A-49D45141A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3927" y="4646002"/>
            <a:ext cx="3412797" cy="221199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DFCD30-E761-498D-88F1-929DACB8C370}"/>
              </a:ext>
            </a:extLst>
          </p:cNvPr>
          <p:cNvSpPr/>
          <p:nvPr/>
        </p:nvSpPr>
        <p:spPr>
          <a:xfrm>
            <a:off x="5235158" y="1509204"/>
            <a:ext cx="4579402" cy="365715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AEBDFA-AE2C-4FBA-B448-DF97E440B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8127" y="2338756"/>
            <a:ext cx="3428597" cy="216681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F63534-704C-44BE-8D90-BC5C7F284828}"/>
              </a:ext>
            </a:extLst>
          </p:cNvPr>
          <p:cNvSpPr/>
          <p:nvPr/>
        </p:nvSpPr>
        <p:spPr>
          <a:xfrm>
            <a:off x="13668090" y="-79899"/>
            <a:ext cx="1891949" cy="70488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86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212</Words>
  <Application>Microsoft Office PowerPoint</Application>
  <PresentationFormat>와이드스크린</PresentationFormat>
  <Paragraphs>97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DX시인과나</vt:lpstr>
      <vt:lpstr>G마켓 산스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anne</dc:creator>
  <cp:lastModifiedBy>anne</cp:lastModifiedBy>
  <cp:revision>27</cp:revision>
  <cp:lastPrinted>2021-12-28T13:11:45Z</cp:lastPrinted>
  <dcterms:created xsi:type="dcterms:W3CDTF">2021-12-27T16:10:34Z</dcterms:created>
  <dcterms:modified xsi:type="dcterms:W3CDTF">2022-01-01T05:35:24Z</dcterms:modified>
</cp:coreProperties>
</file>